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32399288" cy="43200638"/>
  <p:notesSz cx="6858000" cy="91440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  <p:embeddedFont>
      <p:font typeface="Libre Baskerville" panose="02000000000000000000" pitchFamily="2" charset="0"/>
      <p:regular r:id="rId7"/>
      <p:bold r:id="rId8"/>
      <p:italic r:id="rId9"/>
    </p:embeddedFont>
  </p:embeddedFontLst>
  <p:defaultTextStyle>
    <a:defPPr>
      <a:defRPr lang="en-US"/>
    </a:defPPr>
    <a:lvl1pPr marL="0" algn="l" defTabSz="1894545" rtl="0" eaLnBrk="1" latinLnBrk="0" hangingPunct="1">
      <a:defRPr sz="3729" kern="1200">
        <a:solidFill>
          <a:schemeClr val="tx1"/>
        </a:solidFill>
        <a:latin typeface="+mn-lt"/>
        <a:ea typeface="+mn-ea"/>
        <a:cs typeface="+mn-cs"/>
      </a:defRPr>
    </a:lvl1pPr>
    <a:lvl2pPr marL="947273" algn="l" defTabSz="1894545" rtl="0" eaLnBrk="1" latinLnBrk="0" hangingPunct="1">
      <a:defRPr sz="3729" kern="1200">
        <a:solidFill>
          <a:schemeClr val="tx1"/>
        </a:solidFill>
        <a:latin typeface="+mn-lt"/>
        <a:ea typeface="+mn-ea"/>
        <a:cs typeface="+mn-cs"/>
      </a:defRPr>
    </a:lvl2pPr>
    <a:lvl3pPr marL="1894545" algn="l" defTabSz="1894545" rtl="0" eaLnBrk="1" latinLnBrk="0" hangingPunct="1">
      <a:defRPr sz="3729" kern="1200">
        <a:solidFill>
          <a:schemeClr val="tx1"/>
        </a:solidFill>
        <a:latin typeface="+mn-lt"/>
        <a:ea typeface="+mn-ea"/>
        <a:cs typeface="+mn-cs"/>
      </a:defRPr>
    </a:lvl3pPr>
    <a:lvl4pPr marL="2841818" algn="l" defTabSz="1894545" rtl="0" eaLnBrk="1" latinLnBrk="0" hangingPunct="1">
      <a:defRPr sz="3729" kern="1200">
        <a:solidFill>
          <a:schemeClr val="tx1"/>
        </a:solidFill>
        <a:latin typeface="+mn-lt"/>
        <a:ea typeface="+mn-ea"/>
        <a:cs typeface="+mn-cs"/>
      </a:defRPr>
    </a:lvl4pPr>
    <a:lvl5pPr marL="3789091" algn="l" defTabSz="1894545" rtl="0" eaLnBrk="1" latinLnBrk="0" hangingPunct="1">
      <a:defRPr sz="3729" kern="1200">
        <a:solidFill>
          <a:schemeClr val="tx1"/>
        </a:solidFill>
        <a:latin typeface="+mn-lt"/>
        <a:ea typeface="+mn-ea"/>
        <a:cs typeface="+mn-cs"/>
      </a:defRPr>
    </a:lvl5pPr>
    <a:lvl6pPr marL="4736363" algn="l" defTabSz="1894545" rtl="0" eaLnBrk="1" latinLnBrk="0" hangingPunct="1">
      <a:defRPr sz="3729" kern="1200">
        <a:solidFill>
          <a:schemeClr val="tx1"/>
        </a:solidFill>
        <a:latin typeface="+mn-lt"/>
        <a:ea typeface="+mn-ea"/>
        <a:cs typeface="+mn-cs"/>
      </a:defRPr>
    </a:lvl6pPr>
    <a:lvl7pPr marL="5683636" algn="l" defTabSz="1894545" rtl="0" eaLnBrk="1" latinLnBrk="0" hangingPunct="1">
      <a:defRPr sz="3729" kern="1200">
        <a:solidFill>
          <a:schemeClr val="tx1"/>
        </a:solidFill>
        <a:latin typeface="+mn-lt"/>
        <a:ea typeface="+mn-ea"/>
        <a:cs typeface="+mn-cs"/>
      </a:defRPr>
    </a:lvl7pPr>
    <a:lvl8pPr marL="6630909" algn="l" defTabSz="1894545" rtl="0" eaLnBrk="1" latinLnBrk="0" hangingPunct="1">
      <a:defRPr sz="3729" kern="1200">
        <a:solidFill>
          <a:schemeClr val="tx1"/>
        </a:solidFill>
        <a:latin typeface="+mn-lt"/>
        <a:ea typeface="+mn-ea"/>
        <a:cs typeface="+mn-cs"/>
      </a:defRPr>
    </a:lvl8pPr>
    <a:lvl9pPr marL="7578181" algn="l" defTabSz="1894545" rtl="0" eaLnBrk="1" latinLnBrk="0" hangingPunct="1">
      <a:defRPr sz="372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6" userDrawn="1">
          <p15:clr>
            <a:srgbClr val="A4A3A4"/>
          </p15:clr>
        </p15:guide>
        <p15:guide id="2" pos="617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1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80" autoAdjust="0"/>
    <p:restoredTop sz="94715" autoAdjust="0"/>
  </p:normalViewPr>
  <p:slideViewPr>
    <p:cSldViewPr>
      <p:cViewPr>
        <p:scale>
          <a:sx n="17" d="100"/>
          <a:sy n="17" d="100"/>
        </p:scale>
        <p:origin x="3408" y="-80"/>
      </p:cViewPr>
      <p:guideLst>
        <p:guide orient="horz" pos="4366"/>
        <p:guide pos="6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presProps" Target="presProps.xml"/><Relationship Id="rId5" Type="http://schemas.openxmlformats.org/officeDocument/2006/relationships/font" Target="fonts/font3.fntdata"/><Relationship Id="rId10" Type="http://schemas.openxmlformats.org/officeDocument/2006/relationships/commentAuthors" Target="commentAuthors.xml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0220" y="4305947"/>
            <a:ext cx="16662491" cy="297116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40440" y="7854662"/>
            <a:ext cx="13722051" cy="354229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24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48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7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963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620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5445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68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92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212125" y="555090"/>
            <a:ext cx="4410659" cy="118269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80146" y="555090"/>
            <a:ext cx="12905263" cy="118269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8496" y="8907084"/>
            <a:ext cx="16662491" cy="2752982"/>
          </a:xfrm>
        </p:spPr>
        <p:txBody>
          <a:bodyPr anchor="t"/>
          <a:lstStyle>
            <a:lvl1pPr algn="l">
              <a:defRPr sz="808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48496" y="5874955"/>
            <a:ext cx="16662491" cy="3032129"/>
          </a:xfrm>
        </p:spPr>
        <p:txBody>
          <a:bodyPr anchor="b"/>
          <a:lstStyle>
            <a:lvl1pPr marL="0" indent="0">
              <a:buNone/>
              <a:defRPr sz="4042">
                <a:solidFill>
                  <a:schemeClr val="tx1">
                    <a:tint val="75000"/>
                  </a:schemeClr>
                </a:solidFill>
              </a:defRPr>
            </a:lvl1pPr>
            <a:lvl2pPr marL="924093" indent="0">
              <a:buNone/>
              <a:defRPr sz="3638">
                <a:solidFill>
                  <a:schemeClr val="tx1">
                    <a:tint val="75000"/>
                  </a:schemeClr>
                </a:solidFill>
              </a:defRPr>
            </a:lvl2pPr>
            <a:lvl3pPr marL="1848185" indent="0">
              <a:buNone/>
              <a:defRPr sz="3234">
                <a:solidFill>
                  <a:schemeClr val="tx1">
                    <a:tint val="75000"/>
                  </a:schemeClr>
                </a:solidFill>
              </a:defRPr>
            </a:lvl3pPr>
            <a:lvl4pPr marL="2772278" indent="0">
              <a:buNone/>
              <a:defRPr sz="2830">
                <a:solidFill>
                  <a:schemeClr val="tx1">
                    <a:tint val="75000"/>
                  </a:schemeClr>
                </a:solidFill>
              </a:defRPr>
            </a:lvl4pPr>
            <a:lvl5pPr marL="3696371" indent="0">
              <a:buNone/>
              <a:defRPr sz="2830">
                <a:solidFill>
                  <a:schemeClr val="tx1">
                    <a:tint val="75000"/>
                  </a:schemeClr>
                </a:solidFill>
              </a:defRPr>
            </a:lvl5pPr>
            <a:lvl6pPr marL="4620463" indent="0">
              <a:buNone/>
              <a:defRPr sz="2830">
                <a:solidFill>
                  <a:schemeClr val="tx1">
                    <a:tint val="75000"/>
                  </a:schemeClr>
                </a:solidFill>
              </a:defRPr>
            </a:lvl6pPr>
            <a:lvl7pPr marL="5544556" indent="0">
              <a:buNone/>
              <a:defRPr sz="2830">
                <a:solidFill>
                  <a:schemeClr val="tx1">
                    <a:tint val="75000"/>
                  </a:schemeClr>
                </a:solidFill>
              </a:defRPr>
            </a:lvl7pPr>
            <a:lvl8pPr marL="6468648" indent="0">
              <a:buNone/>
              <a:defRPr sz="2830">
                <a:solidFill>
                  <a:schemeClr val="tx1">
                    <a:tint val="75000"/>
                  </a:schemeClr>
                </a:solidFill>
              </a:defRPr>
            </a:lvl8pPr>
            <a:lvl9pPr marL="7392741" indent="0">
              <a:buNone/>
              <a:defRPr sz="28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0147" y="3234273"/>
            <a:ext cx="8657961" cy="9147730"/>
          </a:xfrm>
        </p:spPr>
        <p:txBody>
          <a:bodyPr/>
          <a:lstStyle>
            <a:lvl1pPr>
              <a:defRPr sz="5659"/>
            </a:lvl1pPr>
            <a:lvl2pPr>
              <a:defRPr sz="4851"/>
            </a:lvl2pPr>
            <a:lvl3pPr>
              <a:defRPr sz="4042"/>
            </a:lvl3pPr>
            <a:lvl4pPr>
              <a:defRPr sz="3638"/>
            </a:lvl4pPr>
            <a:lvl5pPr>
              <a:defRPr sz="3638"/>
            </a:lvl5pPr>
            <a:lvl6pPr>
              <a:defRPr sz="3638"/>
            </a:lvl6pPr>
            <a:lvl7pPr>
              <a:defRPr sz="3638"/>
            </a:lvl7pPr>
            <a:lvl8pPr>
              <a:defRPr sz="3638"/>
            </a:lvl8pPr>
            <a:lvl9pPr>
              <a:defRPr sz="36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64823" y="3234273"/>
            <a:ext cx="8657961" cy="9147730"/>
          </a:xfrm>
        </p:spPr>
        <p:txBody>
          <a:bodyPr/>
          <a:lstStyle>
            <a:lvl1pPr>
              <a:defRPr sz="5659"/>
            </a:lvl1pPr>
            <a:lvl2pPr>
              <a:defRPr sz="4851"/>
            </a:lvl2pPr>
            <a:lvl3pPr>
              <a:defRPr sz="4042"/>
            </a:lvl3pPr>
            <a:lvl4pPr>
              <a:defRPr sz="3638"/>
            </a:lvl4pPr>
            <a:lvl5pPr>
              <a:defRPr sz="3638"/>
            </a:lvl5pPr>
            <a:lvl6pPr>
              <a:defRPr sz="3638"/>
            </a:lvl6pPr>
            <a:lvl7pPr>
              <a:defRPr sz="3638"/>
            </a:lvl7pPr>
            <a:lvl8pPr>
              <a:defRPr sz="3638"/>
            </a:lvl8pPr>
            <a:lvl9pPr>
              <a:defRPr sz="36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0147" y="3102721"/>
            <a:ext cx="8661365" cy="1293066"/>
          </a:xfrm>
        </p:spPr>
        <p:txBody>
          <a:bodyPr anchor="b"/>
          <a:lstStyle>
            <a:lvl1pPr marL="0" indent="0">
              <a:buNone/>
              <a:defRPr sz="4851" b="1"/>
            </a:lvl1pPr>
            <a:lvl2pPr marL="924093" indent="0">
              <a:buNone/>
              <a:defRPr sz="4042" b="1"/>
            </a:lvl2pPr>
            <a:lvl3pPr marL="1848185" indent="0">
              <a:buNone/>
              <a:defRPr sz="3638" b="1"/>
            </a:lvl3pPr>
            <a:lvl4pPr marL="2772278" indent="0">
              <a:buNone/>
              <a:defRPr sz="3234" b="1"/>
            </a:lvl4pPr>
            <a:lvl5pPr marL="3696371" indent="0">
              <a:buNone/>
              <a:defRPr sz="3234" b="1"/>
            </a:lvl5pPr>
            <a:lvl6pPr marL="4620463" indent="0">
              <a:buNone/>
              <a:defRPr sz="3234" b="1"/>
            </a:lvl6pPr>
            <a:lvl7pPr marL="5544556" indent="0">
              <a:buNone/>
              <a:defRPr sz="3234" b="1"/>
            </a:lvl7pPr>
            <a:lvl8pPr marL="6468648" indent="0">
              <a:buNone/>
              <a:defRPr sz="3234" b="1"/>
            </a:lvl8pPr>
            <a:lvl9pPr marL="7392741" indent="0">
              <a:buNone/>
              <a:defRPr sz="32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0147" y="4395787"/>
            <a:ext cx="8661365" cy="7986215"/>
          </a:xfrm>
        </p:spPr>
        <p:txBody>
          <a:bodyPr/>
          <a:lstStyle>
            <a:lvl1pPr>
              <a:defRPr sz="4851"/>
            </a:lvl1pPr>
            <a:lvl2pPr>
              <a:defRPr sz="4042"/>
            </a:lvl2pPr>
            <a:lvl3pPr>
              <a:defRPr sz="3638"/>
            </a:lvl3pPr>
            <a:lvl4pPr>
              <a:defRPr sz="3234"/>
            </a:lvl4pPr>
            <a:lvl5pPr>
              <a:defRPr sz="3234"/>
            </a:lvl5pPr>
            <a:lvl6pPr>
              <a:defRPr sz="3234"/>
            </a:lvl6pPr>
            <a:lvl7pPr>
              <a:defRPr sz="3234"/>
            </a:lvl7pPr>
            <a:lvl8pPr>
              <a:defRPr sz="3234"/>
            </a:lvl8pPr>
            <a:lvl9pPr>
              <a:defRPr sz="323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958017" y="3102721"/>
            <a:ext cx="8664768" cy="1293066"/>
          </a:xfrm>
        </p:spPr>
        <p:txBody>
          <a:bodyPr anchor="b"/>
          <a:lstStyle>
            <a:lvl1pPr marL="0" indent="0">
              <a:buNone/>
              <a:defRPr sz="4851" b="1"/>
            </a:lvl1pPr>
            <a:lvl2pPr marL="924093" indent="0">
              <a:buNone/>
              <a:defRPr sz="4042" b="1"/>
            </a:lvl2pPr>
            <a:lvl3pPr marL="1848185" indent="0">
              <a:buNone/>
              <a:defRPr sz="3638" b="1"/>
            </a:lvl3pPr>
            <a:lvl4pPr marL="2772278" indent="0">
              <a:buNone/>
              <a:defRPr sz="3234" b="1"/>
            </a:lvl4pPr>
            <a:lvl5pPr marL="3696371" indent="0">
              <a:buNone/>
              <a:defRPr sz="3234" b="1"/>
            </a:lvl5pPr>
            <a:lvl6pPr marL="4620463" indent="0">
              <a:buNone/>
              <a:defRPr sz="3234" b="1"/>
            </a:lvl6pPr>
            <a:lvl7pPr marL="5544556" indent="0">
              <a:buNone/>
              <a:defRPr sz="3234" b="1"/>
            </a:lvl7pPr>
            <a:lvl8pPr marL="6468648" indent="0">
              <a:buNone/>
              <a:defRPr sz="3234" b="1"/>
            </a:lvl8pPr>
            <a:lvl9pPr marL="7392741" indent="0">
              <a:buNone/>
              <a:defRPr sz="32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958017" y="4395787"/>
            <a:ext cx="8664768" cy="7986215"/>
          </a:xfrm>
        </p:spPr>
        <p:txBody>
          <a:bodyPr/>
          <a:lstStyle>
            <a:lvl1pPr>
              <a:defRPr sz="4851"/>
            </a:lvl1pPr>
            <a:lvl2pPr>
              <a:defRPr sz="4042"/>
            </a:lvl2pPr>
            <a:lvl3pPr>
              <a:defRPr sz="3638"/>
            </a:lvl3pPr>
            <a:lvl4pPr>
              <a:defRPr sz="3234"/>
            </a:lvl4pPr>
            <a:lvl5pPr>
              <a:defRPr sz="3234"/>
            </a:lvl5pPr>
            <a:lvl6pPr>
              <a:defRPr sz="3234"/>
            </a:lvl6pPr>
            <a:lvl7pPr>
              <a:defRPr sz="3234"/>
            </a:lvl7pPr>
            <a:lvl8pPr>
              <a:defRPr sz="3234"/>
            </a:lvl8pPr>
            <a:lvl9pPr>
              <a:defRPr sz="323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0148" y="551880"/>
            <a:ext cx="6449229" cy="2348698"/>
          </a:xfrm>
        </p:spPr>
        <p:txBody>
          <a:bodyPr anchor="b"/>
          <a:lstStyle>
            <a:lvl1pPr algn="l">
              <a:defRPr sz="404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201" y="551881"/>
            <a:ext cx="10958583" cy="11830122"/>
          </a:xfrm>
        </p:spPr>
        <p:txBody>
          <a:bodyPr/>
          <a:lstStyle>
            <a:lvl1pPr>
              <a:defRPr sz="6468"/>
            </a:lvl1pPr>
            <a:lvl2pPr>
              <a:defRPr sz="5659"/>
            </a:lvl2pPr>
            <a:lvl3pPr>
              <a:defRPr sz="4851"/>
            </a:lvl3pPr>
            <a:lvl4pPr>
              <a:defRPr sz="4042"/>
            </a:lvl4pPr>
            <a:lvl5pPr>
              <a:defRPr sz="4042"/>
            </a:lvl5pPr>
            <a:lvl6pPr>
              <a:defRPr sz="4042"/>
            </a:lvl6pPr>
            <a:lvl7pPr>
              <a:defRPr sz="4042"/>
            </a:lvl7pPr>
            <a:lvl8pPr>
              <a:defRPr sz="4042"/>
            </a:lvl8pPr>
            <a:lvl9pPr>
              <a:defRPr sz="404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80148" y="2900579"/>
            <a:ext cx="6449229" cy="9481424"/>
          </a:xfrm>
        </p:spPr>
        <p:txBody>
          <a:bodyPr/>
          <a:lstStyle>
            <a:lvl1pPr marL="0" indent="0">
              <a:buNone/>
              <a:defRPr sz="2830"/>
            </a:lvl1pPr>
            <a:lvl2pPr marL="924093" indent="0">
              <a:buNone/>
              <a:defRPr sz="2425"/>
            </a:lvl2pPr>
            <a:lvl3pPr marL="1848185" indent="0">
              <a:buNone/>
              <a:defRPr sz="2021"/>
            </a:lvl3pPr>
            <a:lvl4pPr marL="2772278" indent="0">
              <a:buNone/>
              <a:defRPr sz="1819"/>
            </a:lvl4pPr>
            <a:lvl5pPr marL="3696371" indent="0">
              <a:buNone/>
              <a:defRPr sz="1819"/>
            </a:lvl5pPr>
            <a:lvl6pPr marL="4620463" indent="0">
              <a:buNone/>
              <a:defRPr sz="1819"/>
            </a:lvl6pPr>
            <a:lvl7pPr marL="5544556" indent="0">
              <a:buNone/>
              <a:defRPr sz="1819"/>
            </a:lvl7pPr>
            <a:lvl8pPr marL="6468648" indent="0">
              <a:buNone/>
              <a:defRPr sz="1819"/>
            </a:lvl8pPr>
            <a:lvl9pPr marL="7392741" indent="0">
              <a:buNone/>
              <a:defRPr sz="181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2312" y="9702817"/>
            <a:ext cx="11761758" cy="1145472"/>
          </a:xfrm>
        </p:spPr>
        <p:txBody>
          <a:bodyPr anchor="b"/>
          <a:lstStyle>
            <a:lvl1pPr algn="l">
              <a:defRPr sz="404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42312" y="1238521"/>
            <a:ext cx="11761758" cy="8316700"/>
          </a:xfrm>
        </p:spPr>
        <p:txBody>
          <a:bodyPr/>
          <a:lstStyle>
            <a:lvl1pPr marL="0" indent="0">
              <a:buNone/>
              <a:defRPr sz="6468"/>
            </a:lvl1pPr>
            <a:lvl2pPr marL="924093" indent="0">
              <a:buNone/>
              <a:defRPr sz="5659"/>
            </a:lvl2pPr>
            <a:lvl3pPr marL="1848185" indent="0">
              <a:buNone/>
              <a:defRPr sz="4851"/>
            </a:lvl3pPr>
            <a:lvl4pPr marL="2772278" indent="0">
              <a:buNone/>
              <a:defRPr sz="4042"/>
            </a:lvl4pPr>
            <a:lvl5pPr marL="3696371" indent="0">
              <a:buNone/>
              <a:defRPr sz="4042"/>
            </a:lvl5pPr>
            <a:lvl6pPr marL="4620463" indent="0">
              <a:buNone/>
              <a:defRPr sz="4042"/>
            </a:lvl6pPr>
            <a:lvl7pPr marL="5544556" indent="0">
              <a:buNone/>
              <a:defRPr sz="4042"/>
            </a:lvl7pPr>
            <a:lvl8pPr marL="6468648" indent="0">
              <a:buNone/>
              <a:defRPr sz="4042"/>
            </a:lvl8pPr>
            <a:lvl9pPr marL="7392741" indent="0">
              <a:buNone/>
              <a:defRPr sz="4042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2312" y="10848290"/>
            <a:ext cx="11761758" cy="1626761"/>
          </a:xfrm>
        </p:spPr>
        <p:txBody>
          <a:bodyPr/>
          <a:lstStyle>
            <a:lvl1pPr marL="0" indent="0">
              <a:buNone/>
              <a:defRPr sz="2830"/>
            </a:lvl1pPr>
            <a:lvl2pPr marL="924093" indent="0">
              <a:buNone/>
              <a:defRPr sz="2425"/>
            </a:lvl2pPr>
            <a:lvl3pPr marL="1848185" indent="0">
              <a:buNone/>
              <a:defRPr sz="2021"/>
            </a:lvl3pPr>
            <a:lvl4pPr marL="2772278" indent="0">
              <a:buNone/>
              <a:defRPr sz="1819"/>
            </a:lvl4pPr>
            <a:lvl5pPr marL="3696371" indent="0">
              <a:buNone/>
              <a:defRPr sz="1819"/>
            </a:lvl5pPr>
            <a:lvl6pPr marL="4620463" indent="0">
              <a:buNone/>
              <a:defRPr sz="1819"/>
            </a:lvl6pPr>
            <a:lvl7pPr marL="5544556" indent="0">
              <a:buNone/>
              <a:defRPr sz="1819"/>
            </a:lvl7pPr>
            <a:lvl8pPr marL="6468648" indent="0">
              <a:buNone/>
              <a:defRPr sz="1819"/>
            </a:lvl8pPr>
            <a:lvl9pPr marL="7392741" indent="0">
              <a:buNone/>
              <a:defRPr sz="181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0147" y="555089"/>
            <a:ext cx="17642637" cy="23101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0147" y="3234273"/>
            <a:ext cx="17642637" cy="91477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80147" y="12847249"/>
            <a:ext cx="4574017" cy="7379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97668" y="12847249"/>
            <a:ext cx="6207595" cy="7379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048767" y="12847249"/>
            <a:ext cx="4574017" cy="7379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848185" rtl="0" eaLnBrk="1" latinLnBrk="0" hangingPunct="1">
        <a:spcBef>
          <a:spcPct val="0"/>
        </a:spcBef>
        <a:buNone/>
        <a:defRPr sz="88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93069" indent="-693069" algn="l" defTabSz="1848185" rtl="0" eaLnBrk="1" latinLnBrk="0" hangingPunct="1">
        <a:spcBef>
          <a:spcPct val="20000"/>
        </a:spcBef>
        <a:buFont typeface="Arial" pitchFamily="34" charset="0"/>
        <a:buChar char="•"/>
        <a:defRPr sz="6468" kern="1200">
          <a:solidFill>
            <a:schemeClr val="tx1"/>
          </a:solidFill>
          <a:latin typeface="+mn-lt"/>
          <a:ea typeface="+mn-ea"/>
          <a:cs typeface="+mn-cs"/>
        </a:defRPr>
      </a:lvl1pPr>
      <a:lvl2pPr marL="1501651" indent="-577558" algn="l" defTabSz="1848185" rtl="0" eaLnBrk="1" latinLnBrk="0" hangingPunct="1">
        <a:spcBef>
          <a:spcPct val="20000"/>
        </a:spcBef>
        <a:buFont typeface="Arial" pitchFamily="34" charset="0"/>
        <a:buChar char="–"/>
        <a:defRPr sz="5659" kern="1200">
          <a:solidFill>
            <a:schemeClr val="tx1"/>
          </a:solidFill>
          <a:latin typeface="+mn-lt"/>
          <a:ea typeface="+mn-ea"/>
          <a:cs typeface="+mn-cs"/>
        </a:defRPr>
      </a:lvl2pPr>
      <a:lvl3pPr marL="2310232" indent="-462046" algn="l" defTabSz="1848185" rtl="0" eaLnBrk="1" latinLnBrk="0" hangingPunct="1">
        <a:spcBef>
          <a:spcPct val="20000"/>
        </a:spcBef>
        <a:buFont typeface="Arial" pitchFamily="34" charset="0"/>
        <a:buChar char="•"/>
        <a:defRPr sz="4851" kern="1200">
          <a:solidFill>
            <a:schemeClr val="tx1"/>
          </a:solidFill>
          <a:latin typeface="+mn-lt"/>
          <a:ea typeface="+mn-ea"/>
          <a:cs typeface="+mn-cs"/>
        </a:defRPr>
      </a:lvl3pPr>
      <a:lvl4pPr marL="3234324" indent="-462046" algn="l" defTabSz="1848185" rtl="0" eaLnBrk="1" latinLnBrk="0" hangingPunct="1">
        <a:spcBef>
          <a:spcPct val="20000"/>
        </a:spcBef>
        <a:buFont typeface="Arial" pitchFamily="34" charset="0"/>
        <a:buChar char="–"/>
        <a:defRPr sz="4042" kern="1200">
          <a:solidFill>
            <a:schemeClr val="tx1"/>
          </a:solidFill>
          <a:latin typeface="+mn-lt"/>
          <a:ea typeface="+mn-ea"/>
          <a:cs typeface="+mn-cs"/>
        </a:defRPr>
      </a:lvl4pPr>
      <a:lvl5pPr marL="4158417" indent="-462046" algn="l" defTabSz="1848185" rtl="0" eaLnBrk="1" latinLnBrk="0" hangingPunct="1">
        <a:spcBef>
          <a:spcPct val="20000"/>
        </a:spcBef>
        <a:buFont typeface="Arial" pitchFamily="34" charset="0"/>
        <a:buChar char="»"/>
        <a:defRPr sz="4042" kern="1200">
          <a:solidFill>
            <a:schemeClr val="tx1"/>
          </a:solidFill>
          <a:latin typeface="+mn-lt"/>
          <a:ea typeface="+mn-ea"/>
          <a:cs typeface="+mn-cs"/>
        </a:defRPr>
      </a:lvl5pPr>
      <a:lvl6pPr marL="5082510" indent="-462046" algn="l" defTabSz="1848185" rtl="0" eaLnBrk="1" latinLnBrk="0" hangingPunct="1">
        <a:spcBef>
          <a:spcPct val="20000"/>
        </a:spcBef>
        <a:buFont typeface="Arial" pitchFamily="34" charset="0"/>
        <a:buChar char="•"/>
        <a:defRPr sz="4042" kern="1200">
          <a:solidFill>
            <a:schemeClr val="tx1"/>
          </a:solidFill>
          <a:latin typeface="+mn-lt"/>
          <a:ea typeface="+mn-ea"/>
          <a:cs typeface="+mn-cs"/>
        </a:defRPr>
      </a:lvl6pPr>
      <a:lvl7pPr marL="6006602" indent="-462046" algn="l" defTabSz="1848185" rtl="0" eaLnBrk="1" latinLnBrk="0" hangingPunct="1">
        <a:spcBef>
          <a:spcPct val="20000"/>
        </a:spcBef>
        <a:buFont typeface="Arial" pitchFamily="34" charset="0"/>
        <a:buChar char="•"/>
        <a:defRPr sz="4042" kern="1200">
          <a:solidFill>
            <a:schemeClr val="tx1"/>
          </a:solidFill>
          <a:latin typeface="+mn-lt"/>
          <a:ea typeface="+mn-ea"/>
          <a:cs typeface="+mn-cs"/>
        </a:defRPr>
      </a:lvl7pPr>
      <a:lvl8pPr marL="6930695" indent="-462046" algn="l" defTabSz="1848185" rtl="0" eaLnBrk="1" latinLnBrk="0" hangingPunct="1">
        <a:spcBef>
          <a:spcPct val="20000"/>
        </a:spcBef>
        <a:buFont typeface="Arial" pitchFamily="34" charset="0"/>
        <a:buChar char="•"/>
        <a:defRPr sz="4042" kern="1200">
          <a:solidFill>
            <a:schemeClr val="tx1"/>
          </a:solidFill>
          <a:latin typeface="+mn-lt"/>
          <a:ea typeface="+mn-ea"/>
          <a:cs typeface="+mn-cs"/>
        </a:defRPr>
      </a:lvl8pPr>
      <a:lvl9pPr marL="7854787" indent="-462046" algn="l" defTabSz="1848185" rtl="0" eaLnBrk="1" latinLnBrk="0" hangingPunct="1">
        <a:spcBef>
          <a:spcPct val="20000"/>
        </a:spcBef>
        <a:buFont typeface="Arial" pitchFamily="34" charset="0"/>
        <a:buChar char="•"/>
        <a:defRPr sz="404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48185" rtl="0" eaLnBrk="1" latinLnBrk="0" hangingPunct="1">
        <a:defRPr sz="3638" kern="1200">
          <a:solidFill>
            <a:schemeClr val="tx1"/>
          </a:solidFill>
          <a:latin typeface="+mn-lt"/>
          <a:ea typeface="+mn-ea"/>
          <a:cs typeface="+mn-cs"/>
        </a:defRPr>
      </a:lvl1pPr>
      <a:lvl2pPr marL="924093" algn="l" defTabSz="1848185" rtl="0" eaLnBrk="1" latinLnBrk="0" hangingPunct="1">
        <a:defRPr sz="3638" kern="1200">
          <a:solidFill>
            <a:schemeClr val="tx1"/>
          </a:solidFill>
          <a:latin typeface="+mn-lt"/>
          <a:ea typeface="+mn-ea"/>
          <a:cs typeface="+mn-cs"/>
        </a:defRPr>
      </a:lvl2pPr>
      <a:lvl3pPr marL="1848185" algn="l" defTabSz="1848185" rtl="0" eaLnBrk="1" latinLnBrk="0" hangingPunct="1">
        <a:defRPr sz="3638" kern="1200">
          <a:solidFill>
            <a:schemeClr val="tx1"/>
          </a:solidFill>
          <a:latin typeface="+mn-lt"/>
          <a:ea typeface="+mn-ea"/>
          <a:cs typeface="+mn-cs"/>
        </a:defRPr>
      </a:lvl3pPr>
      <a:lvl4pPr marL="2772278" algn="l" defTabSz="1848185" rtl="0" eaLnBrk="1" latinLnBrk="0" hangingPunct="1">
        <a:defRPr sz="3638" kern="1200">
          <a:solidFill>
            <a:schemeClr val="tx1"/>
          </a:solidFill>
          <a:latin typeface="+mn-lt"/>
          <a:ea typeface="+mn-ea"/>
          <a:cs typeface="+mn-cs"/>
        </a:defRPr>
      </a:lvl4pPr>
      <a:lvl5pPr marL="3696371" algn="l" defTabSz="1848185" rtl="0" eaLnBrk="1" latinLnBrk="0" hangingPunct="1">
        <a:defRPr sz="3638" kern="1200">
          <a:solidFill>
            <a:schemeClr val="tx1"/>
          </a:solidFill>
          <a:latin typeface="+mn-lt"/>
          <a:ea typeface="+mn-ea"/>
          <a:cs typeface="+mn-cs"/>
        </a:defRPr>
      </a:lvl5pPr>
      <a:lvl6pPr marL="4620463" algn="l" defTabSz="1848185" rtl="0" eaLnBrk="1" latinLnBrk="0" hangingPunct="1">
        <a:defRPr sz="3638" kern="1200">
          <a:solidFill>
            <a:schemeClr val="tx1"/>
          </a:solidFill>
          <a:latin typeface="+mn-lt"/>
          <a:ea typeface="+mn-ea"/>
          <a:cs typeface="+mn-cs"/>
        </a:defRPr>
      </a:lvl6pPr>
      <a:lvl7pPr marL="5544556" algn="l" defTabSz="1848185" rtl="0" eaLnBrk="1" latinLnBrk="0" hangingPunct="1">
        <a:defRPr sz="3638" kern="1200">
          <a:solidFill>
            <a:schemeClr val="tx1"/>
          </a:solidFill>
          <a:latin typeface="+mn-lt"/>
          <a:ea typeface="+mn-ea"/>
          <a:cs typeface="+mn-cs"/>
        </a:defRPr>
      </a:lvl7pPr>
      <a:lvl8pPr marL="6468648" algn="l" defTabSz="1848185" rtl="0" eaLnBrk="1" latinLnBrk="0" hangingPunct="1">
        <a:defRPr sz="3638" kern="1200">
          <a:solidFill>
            <a:schemeClr val="tx1"/>
          </a:solidFill>
          <a:latin typeface="+mn-lt"/>
          <a:ea typeface="+mn-ea"/>
          <a:cs typeface="+mn-cs"/>
        </a:defRPr>
      </a:lvl8pPr>
      <a:lvl9pPr marL="7392741" algn="l" defTabSz="1848185" rtl="0" eaLnBrk="1" latinLnBrk="0" hangingPunct="1">
        <a:defRPr sz="36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0800000">
            <a:off x="-608846" y="38076913"/>
            <a:ext cx="33631129" cy="23231478"/>
          </a:xfrm>
          <a:custGeom>
            <a:avLst/>
            <a:gdLst/>
            <a:ahLst/>
            <a:cxnLst/>
            <a:rect l="l" t="t" r="r" b="b"/>
            <a:pathLst>
              <a:path w="16639456" h="11494088">
                <a:moveTo>
                  <a:pt x="0" y="0"/>
                </a:moveTo>
                <a:lnTo>
                  <a:pt x="16639456" y="0"/>
                </a:lnTo>
                <a:lnTo>
                  <a:pt x="16639456" y="11494088"/>
                </a:lnTo>
                <a:lnTo>
                  <a:pt x="0" y="114940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-1181948" y="-18575843"/>
            <a:ext cx="33631129" cy="23231478"/>
          </a:xfrm>
          <a:custGeom>
            <a:avLst/>
            <a:gdLst/>
            <a:ahLst/>
            <a:cxnLst/>
            <a:rect l="l" t="t" r="r" b="b"/>
            <a:pathLst>
              <a:path w="16639456" h="11494088">
                <a:moveTo>
                  <a:pt x="0" y="0"/>
                </a:moveTo>
                <a:lnTo>
                  <a:pt x="16639456" y="0"/>
                </a:lnTo>
                <a:lnTo>
                  <a:pt x="16639456" y="11494088"/>
                </a:lnTo>
                <a:lnTo>
                  <a:pt x="0" y="114940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3612804" y="4934570"/>
            <a:ext cx="24611929" cy="26161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340"/>
              </a:lnSpc>
            </a:pPr>
            <a:r>
              <a:rPr lang="en-US" sz="12127" spc="631" dirty="0" err="1">
                <a:solidFill>
                  <a:srgbClr val="167B24"/>
                </a:solidFill>
                <a:latin typeface="Libre Baskerville"/>
              </a:rPr>
              <a:t>Mostra</a:t>
            </a:r>
            <a:r>
              <a:rPr lang="en-US" sz="12127" spc="631" dirty="0">
                <a:solidFill>
                  <a:srgbClr val="167B24"/>
                </a:solidFill>
                <a:latin typeface="Libre Baskerville"/>
              </a:rPr>
              <a:t> </a:t>
            </a:r>
            <a:r>
              <a:rPr lang="en-US" sz="12127" spc="631" dirty="0" err="1">
                <a:solidFill>
                  <a:srgbClr val="167B24"/>
                </a:solidFill>
                <a:latin typeface="Libre Baskerville"/>
              </a:rPr>
              <a:t>Científica</a:t>
            </a:r>
            <a:endParaRPr lang="en-US" sz="12127" spc="631" dirty="0">
              <a:solidFill>
                <a:srgbClr val="167B24"/>
              </a:solidFill>
              <a:latin typeface="Libre Baskerville"/>
            </a:endParaRPr>
          </a:p>
          <a:p>
            <a:pPr algn="ctr">
              <a:lnSpc>
                <a:spcPts val="7115"/>
              </a:lnSpc>
            </a:pPr>
            <a:r>
              <a:rPr lang="en-US" sz="6468" spc="336" dirty="0">
                <a:solidFill>
                  <a:srgbClr val="167B24"/>
                </a:solidFill>
                <a:latin typeface="Libre Baskerville"/>
              </a:rPr>
              <a:t>18 a 22 </a:t>
            </a:r>
            <a:r>
              <a:rPr lang="en-US" sz="6468" spc="336" dirty="0" err="1">
                <a:solidFill>
                  <a:srgbClr val="167B24"/>
                </a:solidFill>
                <a:latin typeface="Libre Baskerville"/>
              </a:rPr>
              <a:t>setembro</a:t>
            </a:r>
            <a:r>
              <a:rPr lang="en-US" sz="6468" spc="336" dirty="0">
                <a:solidFill>
                  <a:srgbClr val="167B24"/>
                </a:solidFill>
                <a:latin typeface="Libre Baskerville"/>
              </a:rPr>
              <a:t> de 2023</a:t>
            </a:r>
          </a:p>
        </p:txBody>
      </p:sp>
      <p:sp>
        <p:nvSpPr>
          <p:cNvPr id="5" name="AutoShape 5"/>
          <p:cNvSpPr/>
          <p:nvPr/>
        </p:nvSpPr>
        <p:spPr>
          <a:xfrm flipV="1">
            <a:off x="481855" y="7914355"/>
            <a:ext cx="31449727" cy="38503"/>
          </a:xfrm>
          <a:prstGeom prst="line">
            <a:avLst/>
          </a:prstGeom>
          <a:ln w="38100" cap="flat">
            <a:solidFill>
              <a:srgbClr val="00BF63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Freeform 6"/>
          <p:cNvSpPr/>
          <p:nvPr/>
        </p:nvSpPr>
        <p:spPr>
          <a:xfrm>
            <a:off x="1875520" y="4249078"/>
            <a:ext cx="3752558" cy="3626773"/>
          </a:xfrm>
          <a:custGeom>
            <a:avLst/>
            <a:gdLst/>
            <a:ahLst/>
            <a:cxnLst/>
            <a:rect l="l" t="t" r="r" b="b"/>
            <a:pathLst>
              <a:path w="1856629" h="1794395">
                <a:moveTo>
                  <a:pt x="0" y="0"/>
                </a:moveTo>
                <a:lnTo>
                  <a:pt x="1856629" y="0"/>
                </a:lnTo>
                <a:lnTo>
                  <a:pt x="1856629" y="1794396"/>
                </a:lnTo>
                <a:lnTo>
                  <a:pt x="0" y="179439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5328" t="-3330" r="-2255" b="-2440"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26107708" y="4249078"/>
            <a:ext cx="4234047" cy="3626773"/>
          </a:xfrm>
          <a:custGeom>
            <a:avLst/>
            <a:gdLst/>
            <a:ahLst/>
            <a:cxnLst/>
            <a:rect l="l" t="t" r="r" b="b"/>
            <a:pathLst>
              <a:path w="2094852" h="1794395">
                <a:moveTo>
                  <a:pt x="0" y="0"/>
                </a:moveTo>
                <a:lnTo>
                  <a:pt x="2094852" y="0"/>
                </a:lnTo>
                <a:lnTo>
                  <a:pt x="2094852" y="1794396"/>
                </a:lnTo>
                <a:lnTo>
                  <a:pt x="0" y="179439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AutoShape 8"/>
          <p:cNvSpPr/>
          <p:nvPr/>
        </p:nvSpPr>
        <p:spPr>
          <a:xfrm flipV="1">
            <a:off x="926645" y="4287580"/>
            <a:ext cx="31449727" cy="38503"/>
          </a:xfrm>
          <a:prstGeom prst="line">
            <a:avLst/>
          </a:prstGeom>
          <a:ln w="38100" cap="flat">
            <a:solidFill>
              <a:srgbClr val="00BF63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9" name="Freeform 9"/>
          <p:cNvSpPr/>
          <p:nvPr/>
        </p:nvSpPr>
        <p:spPr>
          <a:xfrm>
            <a:off x="638743" y="1088433"/>
            <a:ext cx="30848003" cy="2355671"/>
          </a:xfrm>
          <a:custGeom>
            <a:avLst/>
            <a:gdLst/>
            <a:ahLst/>
            <a:cxnLst/>
            <a:rect l="l" t="t" r="r" b="b"/>
            <a:pathLst>
              <a:path w="15262467" h="1165500">
                <a:moveTo>
                  <a:pt x="0" y="0"/>
                </a:moveTo>
                <a:lnTo>
                  <a:pt x="15262467" y="0"/>
                </a:lnTo>
                <a:lnTo>
                  <a:pt x="15262467" y="1165500"/>
                </a:lnTo>
                <a:lnTo>
                  <a:pt x="0" y="116550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471" b="-471"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560320" y="39946356"/>
            <a:ext cx="31004844" cy="2355671"/>
          </a:xfrm>
          <a:custGeom>
            <a:avLst/>
            <a:gdLst/>
            <a:ahLst/>
            <a:cxnLst/>
            <a:rect l="l" t="t" r="r" b="b"/>
            <a:pathLst>
              <a:path w="15340066" h="1165500">
                <a:moveTo>
                  <a:pt x="0" y="0"/>
                </a:moveTo>
                <a:lnTo>
                  <a:pt x="15340066" y="0"/>
                </a:lnTo>
                <a:lnTo>
                  <a:pt x="15340066" y="1165500"/>
                </a:lnTo>
                <a:lnTo>
                  <a:pt x="0" y="116550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727" b="-727"/>
            </a:stretch>
          </a:blipFill>
        </p:spPr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00C79151-6F54-2C56-C307-CAA5147859F4}"/>
              </a:ext>
            </a:extLst>
          </p:cNvPr>
          <p:cNvSpPr txBox="1"/>
          <p:nvPr/>
        </p:nvSpPr>
        <p:spPr>
          <a:xfrm>
            <a:off x="0" y="9236267"/>
            <a:ext cx="3237637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b="1" dirty="0">
                <a:latin typeface="Times" pitchFamily="2" charset="0"/>
              </a:rPr>
              <a:t>TÍTULO (MAIÚSCULO, NEGRITO,</a:t>
            </a:r>
            <a:r>
              <a:rPr lang="pt-BR" sz="5000" dirty="0">
                <a:latin typeface="Times" pitchFamily="2" charset="0"/>
              </a:rPr>
              <a:t> TAMANHO: 50, CENTRALIZADO)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43FE842D-FFFA-8590-B448-661B963E3FBE}"/>
              </a:ext>
            </a:extLst>
          </p:cNvPr>
          <p:cNvSpPr txBox="1"/>
          <p:nvPr/>
        </p:nvSpPr>
        <p:spPr>
          <a:xfrm>
            <a:off x="22600444" y="10551319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dirty="0">
                <a:latin typeface="Times" pitchFamily="2" charset="0"/>
              </a:rPr>
              <a:t>Autores (direita, tamanho 26) 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77571E9F-42BD-25D9-9F9D-D6AA7C1C8C2E}"/>
              </a:ext>
            </a:extLst>
          </p:cNvPr>
          <p:cNvSpPr txBox="1"/>
          <p:nvPr/>
        </p:nvSpPr>
        <p:spPr>
          <a:xfrm>
            <a:off x="2636044" y="12623026"/>
            <a:ext cx="1478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/>
              <a:t>Títulos e subtítulos dos textos ( esquerda, negrito, tamanho: 40)  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935F7BD6-F501-4F0F-0F94-D64AAD8E5D8B}"/>
              </a:ext>
            </a:extLst>
          </p:cNvPr>
          <p:cNvSpPr txBox="1"/>
          <p:nvPr/>
        </p:nvSpPr>
        <p:spPr>
          <a:xfrm>
            <a:off x="2636044" y="14132719"/>
            <a:ext cx="7239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/>
              <a:t>Texto (justificado, tamanho:30)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F97E0595-BA0E-0BD5-0D9F-7FBEBB31E57E}"/>
              </a:ext>
            </a:extLst>
          </p:cNvPr>
          <p:cNvSpPr/>
          <p:nvPr/>
        </p:nvSpPr>
        <p:spPr>
          <a:xfrm>
            <a:off x="2636044" y="16266319"/>
            <a:ext cx="5334000" cy="2819400"/>
          </a:xfrm>
          <a:prstGeom prst="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  <a:highlight>
                <a:srgbClr val="00FF00"/>
              </a:highlight>
            </a:endParaRP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44092B7E-86ED-2F09-815E-CC86CACCAE0E}"/>
              </a:ext>
            </a:extLst>
          </p:cNvPr>
          <p:cNvSpPr txBox="1"/>
          <p:nvPr/>
        </p:nvSpPr>
        <p:spPr>
          <a:xfrm>
            <a:off x="2636044" y="15428119"/>
            <a:ext cx="7239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/>
              <a:t>Figura ( centralizada, tamanho:30)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E97638A6-7716-DE08-B0D1-B95E3C75A280}"/>
              </a:ext>
            </a:extLst>
          </p:cNvPr>
          <p:cNvSpPr txBox="1"/>
          <p:nvPr/>
        </p:nvSpPr>
        <p:spPr>
          <a:xfrm>
            <a:off x="2636044" y="19085719"/>
            <a:ext cx="7239000" cy="666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Fonte ( centralizado, tamanho: 30)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591B2163-4553-1B66-4A71-0F0660DCD2EE}"/>
              </a:ext>
            </a:extLst>
          </p:cNvPr>
          <p:cNvSpPr txBox="1"/>
          <p:nvPr/>
        </p:nvSpPr>
        <p:spPr>
          <a:xfrm>
            <a:off x="2636044" y="20228719"/>
            <a:ext cx="8001000" cy="666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Tabela (centralizada, tamanho: 30)</a:t>
            </a:r>
          </a:p>
        </p:txBody>
      </p:sp>
      <p:graphicFrame>
        <p:nvGraphicFramePr>
          <p:cNvPr id="22" name="Tabela 22">
            <a:extLst>
              <a:ext uri="{FF2B5EF4-FFF2-40B4-BE49-F238E27FC236}">
                <a16:creationId xmlns:a16="http://schemas.microsoft.com/office/drawing/2014/main" id="{90C04F6D-8F88-AE3D-C989-2AE7E1ABE7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379823"/>
              </p:ext>
            </p:extLst>
          </p:nvPr>
        </p:nvGraphicFramePr>
        <p:xfrm>
          <a:off x="2636044" y="21409484"/>
          <a:ext cx="10799763" cy="258343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599921">
                  <a:extLst>
                    <a:ext uri="{9D8B030D-6E8A-4147-A177-3AD203B41FA5}">
                      <a16:colId xmlns:a16="http://schemas.microsoft.com/office/drawing/2014/main" val="1860773195"/>
                    </a:ext>
                  </a:extLst>
                </a:gridCol>
                <a:gridCol w="3599921">
                  <a:extLst>
                    <a:ext uri="{9D8B030D-6E8A-4147-A177-3AD203B41FA5}">
                      <a16:colId xmlns:a16="http://schemas.microsoft.com/office/drawing/2014/main" val="1530019473"/>
                    </a:ext>
                  </a:extLst>
                </a:gridCol>
                <a:gridCol w="3599921">
                  <a:extLst>
                    <a:ext uri="{9D8B030D-6E8A-4147-A177-3AD203B41FA5}">
                      <a16:colId xmlns:a16="http://schemas.microsoft.com/office/drawing/2014/main" val="13895200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260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914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9105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216034"/>
                  </a:ext>
                </a:extLst>
              </a:tr>
            </a:tbl>
          </a:graphicData>
        </a:graphic>
      </p:graphicFrame>
      <p:sp>
        <p:nvSpPr>
          <p:cNvPr id="23" name="CaixaDeTexto 22">
            <a:extLst>
              <a:ext uri="{FF2B5EF4-FFF2-40B4-BE49-F238E27FC236}">
                <a16:creationId xmlns:a16="http://schemas.microsoft.com/office/drawing/2014/main" id="{D7BE9823-056F-7C5D-7ED3-131F277F27BB}"/>
              </a:ext>
            </a:extLst>
          </p:cNvPr>
          <p:cNvSpPr txBox="1"/>
          <p:nvPr/>
        </p:nvSpPr>
        <p:spPr>
          <a:xfrm>
            <a:off x="2605088" y="25209448"/>
            <a:ext cx="14782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dirty="0"/>
              <a:t>Referências (conforme as normas ABNT, tamanho: 26)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84</Words>
  <Application>Microsoft Macintosh PowerPoint</Application>
  <PresentationFormat>Personalizar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Calibri</vt:lpstr>
      <vt:lpstr>Times</vt:lpstr>
      <vt:lpstr>Libre Baskerville</vt:lpstr>
      <vt:lpstr>Arial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Cópia de Mostra Científica 80 anos IFSUL/Campus Pelotas</dc:title>
  <cp:lastModifiedBy>Microsoft Office User</cp:lastModifiedBy>
  <cp:revision>3</cp:revision>
  <dcterms:created xsi:type="dcterms:W3CDTF">2006-08-16T00:00:00Z</dcterms:created>
  <dcterms:modified xsi:type="dcterms:W3CDTF">2023-08-02T18:47:13Z</dcterms:modified>
  <dc:identifier>DAFqTpOOn6U</dc:identifier>
</cp:coreProperties>
</file>