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</p:sldIdLst>
  <p:sldSz cx="15113000" cy="21374100"/>
  <p:notesSz cx="6858000" cy="9144000"/>
  <p:embeddedFontLst>
    <p:embeddedFont>
      <p:font typeface="Libre Baskerville" charset="1" panose="02000000000000000000"/>
      <p:regular r:id="rId6"/>
    </p:embeddedFont>
    <p:embeddedFont>
      <p:font typeface="Libre Baskerville Bold" charset="1" panose="02000000000000000000"/>
      <p:regular r:id="rId7"/>
    </p:embeddedFont>
    <p:embeddedFont>
      <p:font typeface="Libre Baskerville Italics" charset="1" panose="02000000000000000000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759728" y="18839068"/>
            <a:ext cx="16639456" cy="11494088"/>
          </a:xfrm>
          <a:custGeom>
            <a:avLst/>
            <a:gdLst/>
            <a:ahLst/>
            <a:cxnLst/>
            <a:rect r="r" b="b" t="t" l="l"/>
            <a:pathLst>
              <a:path h="11494088" w="16639456">
                <a:moveTo>
                  <a:pt x="0" y="0"/>
                </a:moveTo>
                <a:lnTo>
                  <a:pt x="16639456" y="0"/>
                </a:lnTo>
                <a:lnTo>
                  <a:pt x="16639456" y="11494088"/>
                </a:lnTo>
                <a:lnTo>
                  <a:pt x="0" y="114940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043278" y="-9190650"/>
            <a:ext cx="16639456" cy="11494088"/>
          </a:xfrm>
          <a:custGeom>
            <a:avLst/>
            <a:gdLst/>
            <a:ahLst/>
            <a:cxnLst/>
            <a:rect r="r" b="b" t="t" l="l"/>
            <a:pathLst>
              <a:path h="11494088" w="16639456">
                <a:moveTo>
                  <a:pt x="0" y="0"/>
                </a:moveTo>
                <a:lnTo>
                  <a:pt x="16639456" y="0"/>
                </a:lnTo>
                <a:lnTo>
                  <a:pt x="16639456" y="11494088"/>
                </a:lnTo>
                <a:lnTo>
                  <a:pt x="0" y="114940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28990" y="2441445"/>
            <a:ext cx="12177085" cy="1277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312">
                <a:solidFill>
                  <a:srgbClr val="167B24"/>
                </a:solidFill>
                <a:latin typeface="Libre Baskerville"/>
              </a:rPr>
              <a:t>Mostra Científica</a:t>
            </a:r>
          </a:p>
          <a:p>
            <a:pPr algn="ctr">
              <a:lnSpc>
                <a:spcPts val="3520"/>
              </a:lnSpc>
            </a:pPr>
            <a:r>
              <a:rPr lang="en-US" sz="3200" spc="166">
                <a:solidFill>
                  <a:srgbClr val="167B24"/>
                </a:solidFill>
                <a:latin typeface="Libre Baskerville"/>
              </a:rPr>
              <a:t>18 a 22 setembro de 2023</a:t>
            </a:r>
          </a:p>
        </p:txBody>
      </p:sp>
      <p:sp>
        <p:nvSpPr>
          <p:cNvPr name="AutoShape 5" id="5"/>
          <p:cNvSpPr/>
          <p:nvPr/>
        </p:nvSpPr>
        <p:spPr>
          <a:xfrm flipV="true">
            <a:off x="-220089" y="3915734"/>
            <a:ext cx="15560178" cy="19050"/>
          </a:xfrm>
          <a:prstGeom prst="line">
            <a:avLst/>
          </a:prstGeom>
          <a:ln cap="flat" w="38100">
            <a:solidFill>
              <a:srgbClr val="00BF6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469445" y="2102288"/>
            <a:ext cx="1856629" cy="1794395"/>
          </a:xfrm>
          <a:custGeom>
            <a:avLst/>
            <a:gdLst/>
            <a:ahLst/>
            <a:cxnLst/>
            <a:rect r="r" b="b" t="t" l="l"/>
            <a:pathLst>
              <a:path h="1794395" w="1856629">
                <a:moveTo>
                  <a:pt x="0" y="0"/>
                </a:moveTo>
                <a:lnTo>
                  <a:pt x="1856629" y="0"/>
                </a:lnTo>
                <a:lnTo>
                  <a:pt x="1856629" y="1794396"/>
                </a:lnTo>
                <a:lnTo>
                  <a:pt x="0" y="1794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28" t="-3330" r="-2255" b="-244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58649" y="2102288"/>
            <a:ext cx="2094852" cy="1794395"/>
          </a:xfrm>
          <a:custGeom>
            <a:avLst/>
            <a:gdLst/>
            <a:ahLst/>
            <a:cxnLst/>
            <a:rect r="r" b="b" t="t" l="l"/>
            <a:pathLst>
              <a:path h="1794395" w="2094852">
                <a:moveTo>
                  <a:pt x="0" y="0"/>
                </a:moveTo>
                <a:lnTo>
                  <a:pt x="2094852" y="0"/>
                </a:lnTo>
                <a:lnTo>
                  <a:pt x="2094852" y="1794396"/>
                </a:lnTo>
                <a:lnTo>
                  <a:pt x="0" y="17943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 flipV="true">
            <a:off x="-23" y="2121338"/>
            <a:ext cx="15560178" cy="19050"/>
          </a:xfrm>
          <a:prstGeom prst="line">
            <a:avLst/>
          </a:prstGeom>
          <a:ln cap="flat" w="38100">
            <a:solidFill>
              <a:srgbClr val="00BF6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-142467" y="538517"/>
            <a:ext cx="15262467" cy="1165500"/>
          </a:xfrm>
          <a:custGeom>
            <a:avLst/>
            <a:gdLst/>
            <a:ahLst/>
            <a:cxnLst/>
            <a:rect r="r" b="b" t="t" l="l"/>
            <a:pathLst>
              <a:path h="1165500" w="15262467">
                <a:moveTo>
                  <a:pt x="0" y="0"/>
                </a:moveTo>
                <a:lnTo>
                  <a:pt x="15262467" y="0"/>
                </a:lnTo>
                <a:lnTo>
                  <a:pt x="15262467" y="1165500"/>
                </a:lnTo>
                <a:lnTo>
                  <a:pt x="0" y="11655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71" r="0" b="-471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81267" y="19764000"/>
            <a:ext cx="15340066" cy="1165500"/>
          </a:xfrm>
          <a:custGeom>
            <a:avLst/>
            <a:gdLst/>
            <a:ahLst/>
            <a:cxnLst/>
            <a:rect r="r" b="b" t="t" l="l"/>
            <a:pathLst>
              <a:path h="1165500" w="15340066">
                <a:moveTo>
                  <a:pt x="0" y="0"/>
                </a:moveTo>
                <a:lnTo>
                  <a:pt x="15340066" y="0"/>
                </a:lnTo>
                <a:lnTo>
                  <a:pt x="15340066" y="1165500"/>
                </a:lnTo>
                <a:lnTo>
                  <a:pt x="0" y="11655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727" r="0" b="-72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DAFqTpOOn6U</dc:identifier>
  <dcterms:modified xsi:type="dcterms:W3CDTF">2011-08-01T06:04:30Z</dcterms:modified>
  <cp:revision>1</cp:revision>
  <dc:title>Cópia de Mostra Científica 80 anos IFSUL/Campus Pelotas</dc:title>
</cp:coreProperties>
</file>